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91631"/>
            <a:ext cx="7772400" cy="1208708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8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936103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19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Заголовок слайда</vt:lpstr>
      <vt:lpstr>Заголовок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lastModifiedBy>Пользователь</cp:lastModifiedBy>
  <cp:revision>4</cp:revision>
  <dcterms:created xsi:type="dcterms:W3CDTF">2020-11-19T04:41:57Z</dcterms:created>
  <dcterms:modified xsi:type="dcterms:W3CDTF">2020-11-19T05:14:39Z</dcterms:modified>
</cp:coreProperties>
</file>