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91631"/>
            <a:ext cx="7772400" cy="1208708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88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936103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191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</Words>
  <Application>Microsoft Office PowerPoint</Application>
  <PresentationFormat>Экран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Заголовок слайда</vt:lpstr>
      <vt:lpstr>Заголовок слайда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Пользователь</dc:creator>
  <cp:lastModifiedBy>Пользователь</cp:lastModifiedBy>
  <cp:revision>5</cp:revision>
  <dcterms:created xsi:type="dcterms:W3CDTF">2020-11-19T04:41:57Z</dcterms:created>
  <dcterms:modified xsi:type="dcterms:W3CDTF">2020-11-19T05:15:39Z</dcterms:modified>
</cp:coreProperties>
</file>