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4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1631"/>
            <a:ext cx="7772400" cy="1208708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88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36103"/>
          </a:xfrm>
        </p:spPr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91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Заголовок слайда</vt:lpstr>
      <vt:lpstr>Заголовок слайда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Пользователь</dc:creator>
  <cp:lastModifiedBy>Пользователь</cp:lastModifiedBy>
  <cp:revision>3</cp:revision>
  <dcterms:created xsi:type="dcterms:W3CDTF">2020-11-19T04:41:57Z</dcterms:created>
  <dcterms:modified xsi:type="dcterms:W3CDTF">2020-11-19T05:14:13Z</dcterms:modified>
</cp:coreProperties>
</file>