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5"/>
  </p:notesMasterIdLst>
  <p:sldIdLst>
    <p:sldId id="256" r:id="rId2"/>
    <p:sldId id="277" r:id="rId3"/>
    <p:sldId id="276" r:id="rId4"/>
    <p:sldId id="283" r:id="rId5"/>
    <p:sldId id="286" r:id="rId6"/>
    <p:sldId id="259" r:id="rId7"/>
    <p:sldId id="274" r:id="rId8"/>
    <p:sldId id="271" r:id="rId9"/>
    <p:sldId id="272" r:id="rId10"/>
    <p:sldId id="280" r:id="rId11"/>
    <p:sldId id="292" r:id="rId12"/>
    <p:sldId id="269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14379-7C63-4AA5-8A0A-71255DC0200C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1040AF4-AF5C-478F-9A3A-F72C11D74443}">
      <dgm:prSet/>
      <dgm:spPr/>
      <dgm:t>
        <a:bodyPr/>
        <a:lstStyle/>
        <a:p>
          <a:pPr rtl="0"/>
          <a:r>
            <a:rPr lang="ru-RU" dirty="0" smtClean="0"/>
            <a:t>Психология публичного выступления</a:t>
          </a:r>
          <a:endParaRPr lang="ru-RU" dirty="0"/>
        </a:p>
      </dgm:t>
    </dgm:pt>
    <dgm:pt modelId="{A6557F10-019F-4E0C-ABB7-9EFBAF98E80C}" type="parTrans" cxnId="{D0BE8044-401C-45E5-9ABA-2F212245CE07}">
      <dgm:prSet/>
      <dgm:spPr/>
      <dgm:t>
        <a:bodyPr/>
        <a:lstStyle/>
        <a:p>
          <a:endParaRPr lang="ru-RU"/>
        </a:p>
      </dgm:t>
    </dgm:pt>
    <dgm:pt modelId="{BCC3A5FE-2847-4732-AC68-56C12DCFCCAD}" type="sibTrans" cxnId="{D0BE8044-401C-45E5-9ABA-2F212245CE07}">
      <dgm:prSet/>
      <dgm:spPr/>
      <dgm:t>
        <a:bodyPr/>
        <a:lstStyle/>
        <a:p>
          <a:endParaRPr lang="ru-RU"/>
        </a:p>
      </dgm:t>
    </dgm:pt>
    <dgm:pt modelId="{B26D85EE-66ED-4FEC-8124-1DEB2DB8B288}" type="pres">
      <dgm:prSet presAssocID="{55614379-7C63-4AA5-8A0A-71255DC020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0A0948-4EBA-49FA-BDE2-26783AD1844C}" type="pres">
      <dgm:prSet presAssocID="{B1040AF4-AF5C-478F-9A3A-F72C11D74443}" presName="parentText" presStyleLbl="node1" presStyleIdx="0" presStyleCnt="1" custLinFactNeighborY="-12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8BD78-8234-4AAC-9BDB-C8C2F7CA1999}" type="presOf" srcId="{B1040AF4-AF5C-478F-9A3A-F72C11D74443}" destId="{5E0A0948-4EBA-49FA-BDE2-26783AD1844C}" srcOrd="0" destOrd="0" presId="urn:microsoft.com/office/officeart/2005/8/layout/vList2"/>
    <dgm:cxn modelId="{27264309-BC67-45DA-BDB6-25CF9708A9D5}" type="presOf" srcId="{55614379-7C63-4AA5-8A0A-71255DC0200C}" destId="{B26D85EE-66ED-4FEC-8124-1DEB2DB8B288}" srcOrd="0" destOrd="0" presId="urn:microsoft.com/office/officeart/2005/8/layout/vList2"/>
    <dgm:cxn modelId="{D0BE8044-401C-45E5-9ABA-2F212245CE07}" srcId="{55614379-7C63-4AA5-8A0A-71255DC0200C}" destId="{B1040AF4-AF5C-478F-9A3A-F72C11D74443}" srcOrd="0" destOrd="0" parTransId="{A6557F10-019F-4E0C-ABB7-9EFBAF98E80C}" sibTransId="{BCC3A5FE-2847-4732-AC68-56C12DCFCCAD}"/>
    <dgm:cxn modelId="{EAF5E75D-07EE-4095-947E-27D4DE6236C4}" type="presParOf" srcId="{B26D85EE-66ED-4FEC-8124-1DEB2DB8B288}" destId="{5E0A0948-4EBA-49FA-BDE2-26783AD184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7E48F-3B13-4F47-9236-AFF3361DDF85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1B65D7-C03D-43F2-ABB4-63BC8EDCAE2B}">
      <dgm:prSet custT="1"/>
      <dgm:spPr/>
      <dgm:t>
        <a:bodyPr/>
        <a:lstStyle/>
        <a:p>
          <a:pPr rtl="0"/>
          <a:r>
            <a:rPr lang="ru-RU" sz="1400" dirty="0" smtClean="0"/>
            <a:t>плачь</a:t>
          </a:r>
          <a:endParaRPr lang="ru-RU" sz="1400" dirty="0"/>
        </a:p>
      </dgm:t>
    </dgm:pt>
    <dgm:pt modelId="{7A5FF02B-1AE4-4629-8F8C-8343E1DBB413}" type="parTrans" cxnId="{AA7CAEE5-9E16-4970-91B8-B907CC2C47FC}">
      <dgm:prSet/>
      <dgm:spPr/>
      <dgm:t>
        <a:bodyPr/>
        <a:lstStyle/>
        <a:p>
          <a:endParaRPr lang="ru-RU"/>
        </a:p>
      </dgm:t>
    </dgm:pt>
    <dgm:pt modelId="{6DF26193-C03F-4DE5-8237-4B06DA7A73BC}" type="sibTrans" cxnId="{AA7CAEE5-9E16-4970-91B8-B907CC2C47FC}">
      <dgm:prSet/>
      <dgm:spPr/>
      <dgm:t>
        <a:bodyPr/>
        <a:lstStyle/>
        <a:p>
          <a:endParaRPr lang="ru-RU"/>
        </a:p>
      </dgm:t>
    </dgm:pt>
    <dgm:pt modelId="{E93649B5-F5E4-4177-ABFF-D4D4FBFB3E9F}">
      <dgm:prSet custT="1"/>
      <dgm:spPr/>
      <dgm:t>
        <a:bodyPr/>
        <a:lstStyle/>
        <a:p>
          <a:pPr rtl="0"/>
          <a:r>
            <a:rPr lang="ru-RU" sz="1400" dirty="0" err="1" smtClean="0"/>
            <a:t>истероидная</a:t>
          </a:r>
          <a:r>
            <a:rPr lang="ru-RU" sz="1400" dirty="0" smtClean="0"/>
            <a:t> реакция</a:t>
          </a:r>
          <a:endParaRPr lang="ru-RU" sz="1400" dirty="0"/>
        </a:p>
      </dgm:t>
    </dgm:pt>
    <dgm:pt modelId="{0F5D9182-703D-4798-A16F-52A96375125D}" type="parTrans" cxnId="{B4AE6EFD-D326-4D2A-9DE2-72427403944B}">
      <dgm:prSet/>
      <dgm:spPr/>
      <dgm:t>
        <a:bodyPr/>
        <a:lstStyle/>
        <a:p>
          <a:endParaRPr lang="ru-RU"/>
        </a:p>
      </dgm:t>
    </dgm:pt>
    <dgm:pt modelId="{2D89B692-D81A-48D2-826B-B1ACBCD725EF}" type="sibTrans" cxnId="{B4AE6EFD-D326-4D2A-9DE2-72427403944B}">
      <dgm:prSet/>
      <dgm:spPr/>
      <dgm:t>
        <a:bodyPr/>
        <a:lstStyle/>
        <a:p>
          <a:endParaRPr lang="ru-RU"/>
        </a:p>
      </dgm:t>
    </dgm:pt>
    <dgm:pt modelId="{0282CC9B-AA77-4DFA-9444-12D976786222}">
      <dgm:prSet custT="1"/>
      <dgm:spPr/>
      <dgm:t>
        <a:bodyPr/>
        <a:lstStyle/>
        <a:p>
          <a:pPr rtl="0"/>
          <a:r>
            <a:rPr lang="ru-RU" sz="1400" dirty="0" smtClean="0"/>
            <a:t>агрессии</a:t>
          </a:r>
          <a:endParaRPr lang="ru-RU" sz="1400" dirty="0"/>
        </a:p>
      </dgm:t>
    </dgm:pt>
    <dgm:pt modelId="{46651B5D-C3EC-4E83-BF51-98DA46D10F51}" type="parTrans" cxnId="{7258ACB8-6ABD-4112-B89C-D06354CA0E96}">
      <dgm:prSet/>
      <dgm:spPr/>
      <dgm:t>
        <a:bodyPr/>
        <a:lstStyle/>
        <a:p>
          <a:endParaRPr lang="ru-RU"/>
        </a:p>
      </dgm:t>
    </dgm:pt>
    <dgm:pt modelId="{53C027D5-00F4-4A11-B505-4864572ED3C0}" type="sibTrans" cxnId="{7258ACB8-6ABD-4112-B89C-D06354CA0E96}">
      <dgm:prSet/>
      <dgm:spPr/>
      <dgm:t>
        <a:bodyPr/>
        <a:lstStyle/>
        <a:p>
          <a:endParaRPr lang="ru-RU"/>
        </a:p>
      </dgm:t>
    </dgm:pt>
    <dgm:pt modelId="{80DB066B-F12D-4ED0-B104-279B8608D8DB}">
      <dgm:prSet custT="1"/>
      <dgm:spPr/>
      <dgm:t>
        <a:bodyPr/>
        <a:lstStyle/>
        <a:p>
          <a:pPr rtl="0"/>
          <a:r>
            <a:rPr lang="ru-RU" sz="1400" dirty="0" smtClean="0"/>
            <a:t>психомоторное возбуждении</a:t>
          </a:r>
          <a:endParaRPr lang="ru-RU" sz="1400" dirty="0"/>
        </a:p>
      </dgm:t>
    </dgm:pt>
    <dgm:pt modelId="{CA13C55A-6331-45AC-9231-0E5A89AD7367}" type="parTrans" cxnId="{EAAA9BA5-A76E-4999-821D-201A84117FDD}">
      <dgm:prSet/>
      <dgm:spPr/>
      <dgm:t>
        <a:bodyPr/>
        <a:lstStyle/>
        <a:p>
          <a:endParaRPr lang="ru-RU"/>
        </a:p>
      </dgm:t>
    </dgm:pt>
    <dgm:pt modelId="{56E881A8-81B4-40AA-811B-D05E56513059}" type="sibTrans" cxnId="{EAAA9BA5-A76E-4999-821D-201A84117FDD}">
      <dgm:prSet/>
      <dgm:spPr/>
      <dgm:t>
        <a:bodyPr/>
        <a:lstStyle/>
        <a:p>
          <a:endParaRPr lang="ru-RU"/>
        </a:p>
      </dgm:t>
    </dgm:pt>
    <dgm:pt modelId="{251702CC-3126-4675-A720-C282C94C73A7}">
      <dgm:prSet/>
      <dgm:spPr/>
      <dgm:t>
        <a:bodyPr/>
        <a:lstStyle/>
        <a:p>
          <a:pPr rtl="0"/>
          <a:r>
            <a:rPr lang="ru-RU" dirty="0" smtClean="0"/>
            <a:t>нервной дрожь</a:t>
          </a:r>
          <a:endParaRPr lang="ru-RU" dirty="0"/>
        </a:p>
      </dgm:t>
    </dgm:pt>
    <dgm:pt modelId="{0379F104-6E64-4B41-BCE8-25D9BD02E4B5}" type="parTrans" cxnId="{7D6F0EDF-D046-4D8E-9754-D1B94B37F42E}">
      <dgm:prSet/>
      <dgm:spPr/>
      <dgm:t>
        <a:bodyPr/>
        <a:lstStyle/>
        <a:p>
          <a:endParaRPr lang="ru-RU"/>
        </a:p>
      </dgm:t>
    </dgm:pt>
    <dgm:pt modelId="{9DC0EC4A-169E-486C-BE8F-D4F82923615F}" type="sibTrans" cxnId="{7D6F0EDF-D046-4D8E-9754-D1B94B37F42E}">
      <dgm:prSet/>
      <dgm:spPr/>
      <dgm:t>
        <a:bodyPr/>
        <a:lstStyle/>
        <a:p>
          <a:endParaRPr lang="ru-RU"/>
        </a:p>
      </dgm:t>
    </dgm:pt>
    <dgm:pt modelId="{7F1C0CA2-3559-4774-ACFB-C7E83A4F594D}">
      <dgm:prSet/>
      <dgm:spPr/>
      <dgm:t>
        <a:bodyPr/>
        <a:lstStyle/>
        <a:p>
          <a:pPr rtl="0"/>
          <a:r>
            <a:rPr lang="ru-RU" dirty="0" smtClean="0"/>
            <a:t>апатия</a:t>
          </a:r>
          <a:endParaRPr lang="ru-RU" dirty="0"/>
        </a:p>
      </dgm:t>
    </dgm:pt>
    <dgm:pt modelId="{567550A1-F876-4477-AE90-40121057FEF3}" type="parTrans" cxnId="{E953C9A7-7097-45A1-9AEE-D65FE84C4544}">
      <dgm:prSet/>
      <dgm:spPr/>
      <dgm:t>
        <a:bodyPr/>
        <a:lstStyle/>
        <a:p>
          <a:endParaRPr lang="ru-RU"/>
        </a:p>
      </dgm:t>
    </dgm:pt>
    <dgm:pt modelId="{78CF6349-41DA-405E-95EC-B73E51289785}" type="sibTrans" cxnId="{E953C9A7-7097-45A1-9AEE-D65FE84C4544}">
      <dgm:prSet/>
      <dgm:spPr/>
      <dgm:t>
        <a:bodyPr/>
        <a:lstStyle/>
        <a:p>
          <a:endParaRPr lang="ru-RU"/>
        </a:p>
      </dgm:t>
    </dgm:pt>
    <dgm:pt modelId="{299AAC2A-724E-421C-B068-528E9AD2A2FE}">
      <dgm:prSet/>
      <dgm:spPr/>
      <dgm:t>
        <a:bodyPr/>
        <a:lstStyle/>
        <a:p>
          <a:pPr rtl="0"/>
          <a:r>
            <a:rPr lang="ru-RU" dirty="0" smtClean="0"/>
            <a:t>ступор</a:t>
          </a:r>
          <a:endParaRPr lang="ru-RU" dirty="0"/>
        </a:p>
      </dgm:t>
    </dgm:pt>
    <dgm:pt modelId="{581C4F38-B7C5-41F2-8D39-083BEB78B77C}" type="parTrans" cxnId="{51FCB5CB-BF11-469C-8A42-1B58385A5869}">
      <dgm:prSet/>
      <dgm:spPr/>
      <dgm:t>
        <a:bodyPr/>
        <a:lstStyle/>
        <a:p>
          <a:endParaRPr lang="ru-RU"/>
        </a:p>
      </dgm:t>
    </dgm:pt>
    <dgm:pt modelId="{7932FF8C-7AD1-478A-9EAF-67DC2E372792}" type="sibTrans" cxnId="{51FCB5CB-BF11-469C-8A42-1B58385A5869}">
      <dgm:prSet/>
      <dgm:spPr/>
      <dgm:t>
        <a:bodyPr/>
        <a:lstStyle/>
        <a:p>
          <a:endParaRPr lang="ru-RU"/>
        </a:p>
      </dgm:t>
    </dgm:pt>
    <dgm:pt modelId="{7BC47B08-3ACC-44FD-A813-54B6A6F49315}">
      <dgm:prSet/>
      <dgm:spPr/>
      <dgm:t>
        <a:bodyPr/>
        <a:lstStyle/>
        <a:p>
          <a:pPr rtl="0"/>
          <a:r>
            <a:rPr lang="ru-RU" dirty="0" smtClean="0"/>
            <a:t>страх</a:t>
          </a:r>
          <a:endParaRPr lang="ru-RU" dirty="0"/>
        </a:p>
      </dgm:t>
    </dgm:pt>
    <dgm:pt modelId="{BBE5B3FA-C88E-4D47-9ABE-AAA562297E42}" type="parTrans" cxnId="{80FA7EBB-DDB3-47C7-B950-646014D25A4D}">
      <dgm:prSet/>
      <dgm:spPr/>
      <dgm:t>
        <a:bodyPr/>
        <a:lstStyle/>
        <a:p>
          <a:endParaRPr lang="ru-RU"/>
        </a:p>
      </dgm:t>
    </dgm:pt>
    <dgm:pt modelId="{59E3EB87-3027-47F9-8C76-D6C7B1795321}" type="sibTrans" cxnId="{80FA7EBB-DDB3-47C7-B950-646014D25A4D}">
      <dgm:prSet/>
      <dgm:spPr/>
      <dgm:t>
        <a:bodyPr/>
        <a:lstStyle/>
        <a:p>
          <a:endParaRPr lang="ru-RU"/>
        </a:p>
      </dgm:t>
    </dgm:pt>
    <dgm:pt modelId="{B876F875-7C5C-47CC-BA45-8291F6A1079B}" type="pres">
      <dgm:prSet presAssocID="{2897E48F-3B13-4F47-9236-AFF3361DDF8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AC9FBF-AAEF-4261-AC8F-54C2CBFE048C}" type="pres">
      <dgm:prSet presAssocID="{2897E48F-3B13-4F47-9236-AFF3361DDF85}" presName="cycle" presStyleCnt="0"/>
      <dgm:spPr/>
    </dgm:pt>
    <dgm:pt modelId="{D5907D83-ADF6-4318-B2F3-02F0F0818BB4}" type="pres">
      <dgm:prSet presAssocID="{2897E48F-3B13-4F47-9236-AFF3361DDF85}" presName="centerShape" presStyleCnt="0"/>
      <dgm:spPr/>
    </dgm:pt>
    <dgm:pt modelId="{6199608A-DEDC-4E47-BF18-52AA0F74384D}" type="pres">
      <dgm:prSet presAssocID="{2897E48F-3B13-4F47-9236-AFF3361DDF85}" presName="connSite" presStyleLbl="node1" presStyleIdx="0" presStyleCnt="9"/>
      <dgm:spPr/>
    </dgm:pt>
    <dgm:pt modelId="{BE13027B-0E97-4547-B4C0-01CDD6558629}" type="pres">
      <dgm:prSet presAssocID="{2897E48F-3B13-4F47-9236-AFF3361DDF85}" presName="visible" presStyleLbl="node1" presStyleIdx="0" presStyleCnt="9" custScaleX="453464" custScaleY="406856" custLinFactNeighborX="-39050" custLinFactNeighborY="94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1CD03E-A62C-4A66-BE67-44970B301A5D}" type="pres">
      <dgm:prSet presAssocID="{7A5FF02B-1AE4-4629-8F8C-8343E1DBB413}" presName="Name25" presStyleLbl="parChTrans1D1" presStyleIdx="0" presStyleCnt="8"/>
      <dgm:spPr/>
      <dgm:t>
        <a:bodyPr/>
        <a:lstStyle/>
        <a:p>
          <a:endParaRPr lang="ru-RU"/>
        </a:p>
      </dgm:t>
    </dgm:pt>
    <dgm:pt modelId="{3F3E9FC2-9FCC-4972-9DF9-AC054696641E}" type="pres">
      <dgm:prSet presAssocID="{1C1B65D7-C03D-43F2-ABB4-63BC8EDCAE2B}" presName="node" presStyleCnt="0"/>
      <dgm:spPr/>
    </dgm:pt>
    <dgm:pt modelId="{998CCEAE-37F3-4543-B14E-B8607595E8C5}" type="pres">
      <dgm:prSet presAssocID="{1C1B65D7-C03D-43F2-ABB4-63BC8EDCAE2B}" presName="parentNode" presStyleLbl="node1" presStyleIdx="1" presStyleCnt="9" custScaleX="370272" custLinFactX="-35154" custLinFactNeighborX="-100000" custLinFactNeighborY="15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45839-B577-49EF-B349-823CCBA37204}" type="pres">
      <dgm:prSet presAssocID="{1C1B65D7-C03D-43F2-ABB4-63BC8EDCAE2B}" presName="childNode" presStyleLbl="revTx" presStyleIdx="0" presStyleCnt="0">
        <dgm:presLayoutVars>
          <dgm:bulletEnabled val="1"/>
        </dgm:presLayoutVars>
      </dgm:prSet>
      <dgm:spPr/>
    </dgm:pt>
    <dgm:pt modelId="{DFB004D3-CD6E-47C3-9A75-1BD824633DC7}" type="pres">
      <dgm:prSet presAssocID="{0F5D9182-703D-4798-A16F-52A96375125D}" presName="Name25" presStyleLbl="parChTrans1D1" presStyleIdx="1" presStyleCnt="8"/>
      <dgm:spPr/>
      <dgm:t>
        <a:bodyPr/>
        <a:lstStyle/>
        <a:p>
          <a:endParaRPr lang="ru-RU"/>
        </a:p>
      </dgm:t>
    </dgm:pt>
    <dgm:pt modelId="{0450395F-B16A-429D-A114-D5D8006A1CE1}" type="pres">
      <dgm:prSet presAssocID="{E93649B5-F5E4-4177-ABFF-D4D4FBFB3E9F}" presName="node" presStyleCnt="0"/>
      <dgm:spPr/>
    </dgm:pt>
    <dgm:pt modelId="{2B4D05AE-98DD-4DC2-97A6-B2D8F46791A7}" type="pres">
      <dgm:prSet presAssocID="{E93649B5-F5E4-4177-ABFF-D4D4FBFB3E9F}" presName="parentNode" presStyleLbl="node1" presStyleIdx="2" presStyleCnt="9" custScaleX="888264" custScaleY="99016" custLinFactX="200000" custLinFactNeighborX="224107" custLinFactNeighborY="-48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C613D-6C86-4E51-A484-5D11E4AF62FB}" type="pres">
      <dgm:prSet presAssocID="{E93649B5-F5E4-4177-ABFF-D4D4FBFB3E9F}" presName="childNode" presStyleLbl="revTx" presStyleIdx="0" presStyleCnt="0">
        <dgm:presLayoutVars>
          <dgm:bulletEnabled val="1"/>
        </dgm:presLayoutVars>
      </dgm:prSet>
      <dgm:spPr/>
    </dgm:pt>
    <dgm:pt modelId="{2186704B-7EFF-475B-8EBD-0A5E1D792E38}" type="pres">
      <dgm:prSet presAssocID="{46651B5D-C3EC-4E83-BF51-98DA46D10F51}" presName="Name25" presStyleLbl="parChTrans1D1" presStyleIdx="2" presStyleCnt="8"/>
      <dgm:spPr/>
      <dgm:t>
        <a:bodyPr/>
        <a:lstStyle/>
        <a:p>
          <a:endParaRPr lang="ru-RU"/>
        </a:p>
      </dgm:t>
    </dgm:pt>
    <dgm:pt modelId="{4019E343-8844-4C10-AF51-727F5665DB0A}" type="pres">
      <dgm:prSet presAssocID="{0282CC9B-AA77-4DFA-9444-12D976786222}" presName="node" presStyleCnt="0"/>
      <dgm:spPr/>
    </dgm:pt>
    <dgm:pt modelId="{FF776593-D20B-4F3E-B833-CA0488AA0FBE}" type="pres">
      <dgm:prSet presAssocID="{0282CC9B-AA77-4DFA-9444-12D976786222}" presName="parentNode" presStyleLbl="node1" presStyleIdx="3" presStyleCnt="9" custScaleX="345535" custLinFactX="-7000" custLinFactY="268355" custLinFactNeighborX="-100000" custLinFactNeighborY="3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BC9F1-3D93-41EC-BAE7-EC0689A4DE4B}" type="pres">
      <dgm:prSet presAssocID="{0282CC9B-AA77-4DFA-9444-12D976786222}" presName="childNode" presStyleLbl="revTx" presStyleIdx="0" presStyleCnt="0">
        <dgm:presLayoutVars>
          <dgm:bulletEnabled val="1"/>
        </dgm:presLayoutVars>
      </dgm:prSet>
      <dgm:spPr/>
    </dgm:pt>
    <dgm:pt modelId="{5C04B4AD-F22B-4889-ABB0-63B4A2B44B62}" type="pres">
      <dgm:prSet presAssocID="{CA13C55A-6331-45AC-9231-0E5A89AD7367}" presName="Name25" presStyleLbl="parChTrans1D1" presStyleIdx="3" presStyleCnt="8"/>
      <dgm:spPr/>
      <dgm:t>
        <a:bodyPr/>
        <a:lstStyle/>
        <a:p>
          <a:endParaRPr lang="ru-RU"/>
        </a:p>
      </dgm:t>
    </dgm:pt>
    <dgm:pt modelId="{AC527AAF-C34F-47CF-A0C9-AA2D4A77983F}" type="pres">
      <dgm:prSet presAssocID="{80DB066B-F12D-4ED0-B104-279B8608D8DB}" presName="node" presStyleCnt="0"/>
      <dgm:spPr/>
    </dgm:pt>
    <dgm:pt modelId="{06E38102-B5E9-41CE-A55A-6D90E24F97A2}" type="pres">
      <dgm:prSet presAssocID="{80DB066B-F12D-4ED0-B104-279B8608D8DB}" presName="parentNode" presStyleLbl="node1" presStyleIdx="4" presStyleCnt="9" custScaleX="865211" custScaleY="100000" custLinFactX="285422" custLinFactY="-23378" custLinFactNeighborX="3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DBFFD-FA59-41E6-BE1E-53BF7220DE48}" type="pres">
      <dgm:prSet presAssocID="{80DB066B-F12D-4ED0-B104-279B8608D8DB}" presName="childNode" presStyleLbl="revTx" presStyleIdx="0" presStyleCnt="0">
        <dgm:presLayoutVars>
          <dgm:bulletEnabled val="1"/>
        </dgm:presLayoutVars>
      </dgm:prSet>
      <dgm:spPr/>
    </dgm:pt>
    <dgm:pt modelId="{BCB9186E-E9F8-4A7D-97FD-6F98BFFCFDEC}" type="pres">
      <dgm:prSet presAssocID="{0379F104-6E64-4B41-BCE8-25D9BD02E4B5}" presName="Name25" presStyleLbl="parChTrans1D1" presStyleIdx="4" presStyleCnt="8"/>
      <dgm:spPr/>
      <dgm:t>
        <a:bodyPr/>
        <a:lstStyle/>
        <a:p>
          <a:endParaRPr lang="ru-RU"/>
        </a:p>
      </dgm:t>
    </dgm:pt>
    <dgm:pt modelId="{62355BBB-6E81-42BF-8333-2678CDAD16DF}" type="pres">
      <dgm:prSet presAssocID="{251702CC-3126-4675-A720-C282C94C73A7}" presName="node" presStyleCnt="0"/>
      <dgm:spPr/>
    </dgm:pt>
    <dgm:pt modelId="{E06A0204-5FAA-45B7-A0A0-F52BDD38A2F1}" type="pres">
      <dgm:prSet presAssocID="{251702CC-3126-4675-A720-C282C94C73A7}" presName="parentNode" presStyleLbl="node1" presStyleIdx="5" presStyleCnt="9" custScaleX="833212" custLinFactX="300000" custLinFactY="-6599" custLinFactNeighborX="31689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6C559-A811-477E-BBCE-572E71B25834}" type="pres">
      <dgm:prSet presAssocID="{251702CC-3126-4675-A720-C282C94C73A7}" presName="childNode" presStyleLbl="revTx" presStyleIdx="0" presStyleCnt="0">
        <dgm:presLayoutVars>
          <dgm:bulletEnabled val="1"/>
        </dgm:presLayoutVars>
      </dgm:prSet>
      <dgm:spPr/>
    </dgm:pt>
    <dgm:pt modelId="{07842AA3-5A87-4B78-9396-A398E65D68B6}" type="pres">
      <dgm:prSet presAssocID="{567550A1-F876-4477-AE90-40121057FEF3}" presName="Name25" presStyleLbl="parChTrans1D1" presStyleIdx="5" presStyleCnt="8"/>
      <dgm:spPr/>
      <dgm:t>
        <a:bodyPr/>
        <a:lstStyle/>
        <a:p>
          <a:endParaRPr lang="ru-RU"/>
        </a:p>
      </dgm:t>
    </dgm:pt>
    <dgm:pt modelId="{A016CB04-C9D5-4E46-8481-8B62CD1622E3}" type="pres">
      <dgm:prSet presAssocID="{7F1C0CA2-3559-4774-ACFB-C7E83A4F594D}" presName="node" presStyleCnt="0"/>
      <dgm:spPr/>
    </dgm:pt>
    <dgm:pt modelId="{29B2DFB1-EDED-47E6-A631-8015C0257035}" type="pres">
      <dgm:prSet presAssocID="{7F1C0CA2-3559-4774-ACFB-C7E83A4F594D}" presName="parentNode" presStyleLbl="node1" presStyleIdx="6" presStyleCnt="9" custScaleX="810259" custLinFactX="300188" custLinFactNeighborX="400000" custLinFactNeighborY="-862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0A39D-732D-43B2-A6D0-20D913AD7DEC}" type="pres">
      <dgm:prSet presAssocID="{7F1C0CA2-3559-4774-ACFB-C7E83A4F594D}" presName="childNode" presStyleLbl="revTx" presStyleIdx="0" presStyleCnt="0">
        <dgm:presLayoutVars>
          <dgm:bulletEnabled val="1"/>
        </dgm:presLayoutVars>
      </dgm:prSet>
      <dgm:spPr/>
    </dgm:pt>
    <dgm:pt modelId="{A3575EC2-EEFC-4D2D-BA0D-D7AF1B316C27}" type="pres">
      <dgm:prSet presAssocID="{581C4F38-B7C5-41F2-8D39-083BEB78B77C}" presName="Name25" presStyleLbl="parChTrans1D1" presStyleIdx="6" presStyleCnt="8"/>
      <dgm:spPr/>
      <dgm:t>
        <a:bodyPr/>
        <a:lstStyle/>
        <a:p>
          <a:endParaRPr lang="ru-RU"/>
        </a:p>
      </dgm:t>
    </dgm:pt>
    <dgm:pt modelId="{8DD3C3AB-F2D9-4F3F-BBE0-9E25D31E47A4}" type="pres">
      <dgm:prSet presAssocID="{299AAC2A-724E-421C-B068-528E9AD2A2FE}" presName="node" presStyleCnt="0"/>
      <dgm:spPr/>
    </dgm:pt>
    <dgm:pt modelId="{09444A14-0293-44BB-AC5A-2F30DC567B09}" type="pres">
      <dgm:prSet presAssocID="{299AAC2A-724E-421C-B068-528E9AD2A2FE}" presName="parentNode" presStyleLbl="node1" presStyleIdx="7" presStyleCnt="9" custScaleX="604573" custScaleY="100000" custLinFactX="300000" custLinFactNeighborX="342897" custLinFactNeighborY="-55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263AF-6C01-4009-8F2A-DCC0E10244D3}" type="pres">
      <dgm:prSet presAssocID="{299AAC2A-724E-421C-B068-528E9AD2A2FE}" presName="childNode" presStyleLbl="revTx" presStyleIdx="0" presStyleCnt="0">
        <dgm:presLayoutVars>
          <dgm:bulletEnabled val="1"/>
        </dgm:presLayoutVars>
      </dgm:prSet>
      <dgm:spPr/>
    </dgm:pt>
    <dgm:pt modelId="{A5904EAE-05CB-4CA7-A767-7DFA13616E5B}" type="pres">
      <dgm:prSet presAssocID="{BBE5B3FA-C88E-4D47-9ABE-AAA562297E42}" presName="Name25" presStyleLbl="parChTrans1D1" presStyleIdx="7" presStyleCnt="8"/>
      <dgm:spPr/>
      <dgm:t>
        <a:bodyPr/>
        <a:lstStyle/>
        <a:p>
          <a:endParaRPr lang="ru-RU"/>
        </a:p>
      </dgm:t>
    </dgm:pt>
    <dgm:pt modelId="{950DD975-78FF-4D10-BCA0-0F6D4B4C6898}" type="pres">
      <dgm:prSet presAssocID="{7BC47B08-3ACC-44FD-A813-54B6A6F49315}" presName="node" presStyleCnt="0"/>
      <dgm:spPr/>
    </dgm:pt>
    <dgm:pt modelId="{6400A2C2-597F-4332-A6A7-18F36B2F8710}" type="pres">
      <dgm:prSet presAssocID="{7BC47B08-3ACC-44FD-A813-54B6A6F49315}" presName="parentNode" presStyleLbl="node1" presStyleIdx="8" presStyleCnt="9" custScaleX="622539" custLinFactX="269323" custLinFactNeighborX="300000" custLinFactNeighborY="-236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46FB2-CBA3-42B0-9F1B-58077E755FE8}" type="pres">
      <dgm:prSet presAssocID="{7BC47B08-3ACC-44FD-A813-54B6A6F4931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5CD4F46-F41D-4DCC-9901-8DDB03586F83}" type="presOf" srcId="{0282CC9B-AA77-4DFA-9444-12D976786222}" destId="{FF776593-D20B-4F3E-B833-CA0488AA0FBE}" srcOrd="0" destOrd="0" presId="urn:microsoft.com/office/officeart/2005/8/layout/radial2"/>
    <dgm:cxn modelId="{B4AE6EFD-D326-4D2A-9DE2-72427403944B}" srcId="{2897E48F-3B13-4F47-9236-AFF3361DDF85}" destId="{E93649B5-F5E4-4177-ABFF-D4D4FBFB3E9F}" srcOrd="1" destOrd="0" parTransId="{0F5D9182-703D-4798-A16F-52A96375125D}" sibTransId="{2D89B692-D81A-48D2-826B-B1ACBCD725EF}"/>
    <dgm:cxn modelId="{55233B75-EF2E-423D-9C40-4F73F99E2EF0}" type="presOf" srcId="{7F1C0CA2-3559-4774-ACFB-C7E83A4F594D}" destId="{29B2DFB1-EDED-47E6-A631-8015C0257035}" srcOrd="0" destOrd="0" presId="urn:microsoft.com/office/officeart/2005/8/layout/radial2"/>
    <dgm:cxn modelId="{EAAA9BA5-A76E-4999-821D-201A84117FDD}" srcId="{2897E48F-3B13-4F47-9236-AFF3361DDF85}" destId="{80DB066B-F12D-4ED0-B104-279B8608D8DB}" srcOrd="3" destOrd="0" parTransId="{CA13C55A-6331-45AC-9231-0E5A89AD7367}" sibTransId="{56E881A8-81B4-40AA-811B-D05E56513059}"/>
    <dgm:cxn modelId="{83015178-2A9C-467A-9234-7D42D88CCF53}" type="presOf" srcId="{299AAC2A-724E-421C-B068-528E9AD2A2FE}" destId="{09444A14-0293-44BB-AC5A-2F30DC567B09}" srcOrd="0" destOrd="0" presId="urn:microsoft.com/office/officeart/2005/8/layout/radial2"/>
    <dgm:cxn modelId="{80FA7EBB-DDB3-47C7-B950-646014D25A4D}" srcId="{2897E48F-3B13-4F47-9236-AFF3361DDF85}" destId="{7BC47B08-3ACC-44FD-A813-54B6A6F49315}" srcOrd="7" destOrd="0" parTransId="{BBE5B3FA-C88E-4D47-9ABE-AAA562297E42}" sibTransId="{59E3EB87-3027-47F9-8C76-D6C7B1795321}"/>
    <dgm:cxn modelId="{3EFDD6CF-5BA8-48D6-A5AC-61B3EB2F6455}" type="presOf" srcId="{0379F104-6E64-4B41-BCE8-25D9BD02E4B5}" destId="{BCB9186E-E9F8-4A7D-97FD-6F98BFFCFDEC}" srcOrd="0" destOrd="0" presId="urn:microsoft.com/office/officeart/2005/8/layout/radial2"/>
    <dgm:cxn modelId="{F4463F8D-693D-4846-B41E-A1CC559BD960}" type="presOf" srcId="{46651B5D-C3EC-4E83-BF51-98DA46D10F51}" destId="{2186704B-7EFF-475B-8EBD-0A5E1D792E38}" srcOrd="0" destOrd="0" presId="urn:microsoft.com/office/officeart/2005/8/layout/radial2"/>
    <dgm:cxn modelId="{4688130A-2E5D-4A0A-9F45-3F2795C0B011}" type="presOf" srcId="{251702CC-3126-4675-A720-C282C94C73A7}" destId="{E06A0204-5FAA-45B7-A0A0-F52BDD38A2F1}" srcOrd="0" destOrd="0" presId="urn:microsoft.com/office/officeart/2005/8/layout/radial2"/>
    <dgm:cxn modelId="{D29D313D-BF9D-40C6-BBD0-131D5BF36BDF}" type="presOf" srcId="{2897E48F-3B13-4F47-9236-AFF3361DDF85}" destId="{B876F875-7C5C-47CC-BA45-8291F6A1079B}" srcOrd="0" destOrd="0" presId="urn:microsoft.com/office/officeart/2005/8/layout/radial2"/>
    <dgm:cxn modelId="{7640EB42-79B3-4849-BE06-0509D1E917A6}" type="presOf" srcId="{7A5FF02B-1AE4-4629-8F8C-8343E1DBB413}" destId="{F31CD03E-A62C-4A66-BE67-44970B301A5D}" srcOrd="0" destOrd="0" presId="urn:microsoft.com/office/officeart/2005/8/layout/radial2"/>
    <dgm:cxn modelId="{65A337EA-451A-4723-860C-453F59D5D4AD}" type="presOf" srcId="{80DB066B-F12D-4ED0-B104-279B8608D8DB}" destId="{06E38102-B5E9-41CE-A55A-6D90E24F97A2}" srcOrd="0" destOrd="0" presId="urn:microsoft.com/office/officeart/2005/8/layout/radial2"/>
    <dgm:cxn modelId="{8AC02F05-497A-4C78-A797-484A9E4B530C}" type="presOf" srcId="{1C1B65D7-C03D-43F2-ABB4-63BC8EDCAE2B}" destId="{998CCEAE-37F3-4543-B14E-B8607595E8C5}" srcOrd="0" destOrd="0" presId="urn:microsoft.com/office/officeart/2005/8/layout/radial2"/>
    <dgm:cxn modelId="{872FA609-0ED9-4A7F-A910-9D71240A550E}" type="presOf" srcId="{E93649B5-F5E4-4177-ABFF-D4D4FBFB3E9F}" destId="{2B4D05AE-98DD-4DC2-97A6-B2D8F46791A7}" srcOrd="0" destOrd="0" presId="urn:microsoft.com/office/officeart/2005/8/layout/radial2"/>
    <dgm:cxn modelId="{AA7CAEE5-9E16-4970-91B8-B907CC2C47FC}" srcId="{2897E48F-3B13-4F47-9236-AFF3361DDF85}" destId="{1C1B65D7-C03D-43F2-ABB4-63BC8EDCAE2B}" srcOrd="0" destOrd="0" parTransId="{7A5FF02B-1AE4-4629-8F8C-8343E1DBB413}" sibTransId="{6DF26193-C03F-4DE5-8237-4B06DA7A73BC}"/>
    <dgm:cxn modelId="{E953C9A7-7097-45A1-9AEE-D65FE84C4544}" srcId="{2897E48F-3B13-4F47-9236-AFF3361DDF85}" destId="{7F1C0CA2-3559-4774-ACFB-C7E83A4F594D}" srcOrd="5" destOrd="0" parTransId="{567550A1-F876-4477-AE90-40121057FEF3}" sibTransId="{78CF6349-41DA-405E-95EC-B73E51289785}"/>
    <dgm:cxn modelId="{DC1FBDCD-ACF7-4728-85E1-F1187ED2543C}" type="presOf" srcId="{0F5D9182-703D-4798-A16F-52A96375125D}" destId="{DFB004D3-CD6E-47C3-9A75-1BD824633DC7}" srcOrd="0" destOrd="0" presId="urn:microsoft.com/office/officeart/2005/8/layout/radial2"/>
    <dgm:cxn modelId="{A97181B0-1F13-4B13-9CDE-A7CBF09EA013}" type="presOf" srcId="{7BC47B08-3ACC-44FD-A813-54B6A6F49315}" destId="{6400A2C2-597F-4332-A6A7-18F36B2F8710}" srcOrd="0" destOrd="0" presId="urn:microsoft.com/office/officeart/2005/8/layout/radial2"/>
    <dgm:cxn modelId="{A81C3AF0-9ED3-4F83-A96B-7EA97367748C}" type="presOf" srcId="{CA13C55A-6331-45AC-9231-0E5A89AD7367}" destId="{5C04B4AD-F22B-4889-ABB0-63B4A2B44B62}" srcOrd="0" destOrd="0" presId="urn:microsoft.com/office/officeart/2005/8/layout/radial2"/>
    <dgm:cxn modelId="{51FCB5CB-BF11-469C-8A42-1B58385A5869}" srcId="{2897E48F-3B13-4F47-9236-AFF3361DDF85}" destId="{299AAC2A-724E-421C-B068-528E9AD2A2FE}" srcOrd="6" destOrd="0" parTransId="{581C4F38-B7C5-41F2-8D39-083BEB78B77C}" sibTransId="{7932FF8C-7AD1-478A-9EAF-67DC2E372792}"/>
    <dgm:cxn modelId="{6E57D400-27D8-4E84-BFFA-A9112ED6EF13}" type="presOf" srcId="{567550A1-F876-4477-AE90-40121057FEF3}" destId="{07842AA3-5A87-4B78-9396-A398E65D68B6}" srcOrd="0" destOrd="0" presId="urn:microsoft.com/office/officeart/2005/8/layout/radial2"/>
    <dgm:cxn modelId="{B88C6B79-993B-40CB-B508-C5E8ACAC31D6}" type="presOf" srcId="{581C4F38-B7C5-41F2-8D39-083BEB78B77C}" destId="{A3575EC2-EEFC-4D2D-BA0D-D7AF1B316C27}" srcOrd="0" destOrd="0" presId="urn:microsoft.com/office/officeart/2005/8/layout/radial2"/>
    <dgm:cxn modelId="{7258ACB8-6ABD-4112-B89C-D06354CA0E96}" srcId="{2897E48F-3B13-4F47-9236-AFF3361DDF85}" destId="{0282CC9B-AA77-4DFA-9444-12D976786222}" srcOrd="2" destOrd="0" parTransId="{46651B5D-C3EC-4E83-BF51-98DA46D10F51}" sibTransId="{53C027D5-00F4-4A11-B505-4864572ED3C0}"/>
    <dgm:cxn modelId="{24640322-F439-4626-A4CC-350EC1C16976}" type="presOf" srcId="{BBE5B3FA-C88E-4D47-9ABE-AAA562297E42}" destId="{A5904EAE-05CB-4CA7-A767-7DFA13616E5B}" srcOrd="0" destOrd="0" presId="urn:microsoft.com/office/officeart/2005/8/layout/radial2"/>
    <dgm:cxn modelId="{7D6F0EDF-D046-4D8E-9754-D1B94B37F42E}" srcId="{2897E48F-3B13-4F47-9236-AFF3361DDF85}" destId="{251702CC-3126-4675-A720-C282C94C73A7}" srcOrd="4" destOrd="0" parTransId="{0379F104-6E64-4B41-BCE8-25D9BD02E4B5}" sibTransId="{9DC0EC4A-169E-486C-BE8F-D4F82923615F}"/>
    <dgm:cxn modelId="{F94B1B8C-6583-48FB-8594-7E3E8D39649B}" type="presParOf" srcId="{B876F875-7C5C-47CC-BA45-8291F6A1079B}" destId="{ECAC9FBF-AAEF-4261-AC8F-54C2CBFE048C}" srcOrd="0" destOrd="0" presId="urn:microsoft.com/office/officeart/2005/8/layout/radial2"/>
    <dgm:cxn modelId="{CEE1A1A0-F1F2-48E8-A9F1-5343D2D72E90}" type="presParOf" srcId="{ECAC9FBF-AAEF-4261-AC8F-54C2CBFE048C}" destId="{D5907D83-ADF6-4318-B2F3-02F0F0818BB4}" srcOrd="0" destOrd="0" presId="urn:microsoft.com/office/officeart/2005/8/layout/radial2"/>
    <dgm:cxn modelId="{A84B9174-6DBA-414E-8F50-B61F8F3C0904}" type="presParOf" srcId="{D5907D83-ADF6-4318-B2F3-02F0F0818BB4}" destId="{6199608A-DEDC-4E47-BF18-52AA0F74384D}" srcOrd="0" destOrd="0" presId="urn:microsoft.com/office/officeart/2005/8/layout/radial2"/>
    <dgm:cxn modelId="{72FFA064-8E54-43BB-8026-0CAF1CCC5222}" type="presParOf" srcId="{D5907D83-ADF6-4318-B2F3-02F0F0818BB4}" destId="{BE13027B-0E97-4547-B4C0-01CDD6558629}" srcOrd="1" destOrd="0" presId="urn:microsoft.com/office/officeart/2005/8/layout/radial2"/>
    <dgm:cxn modelId="{5245AB71-329A-4163-AC76-D4EF71D88CAD}" type="presParOf" srcId="{ECAC9FBF-AAEF-4261-AC8F-54C2CBFE048C}" destId="{F31CD03E-A62C-4A66-BE67-44970B301A5D}" srcOrd="1" destOrd="0" presId="urn:microsoft.com/office/officeart/2005/8/layout/radial2"/>
    <dgm:cxn modelId="{C52BEA8D-6438-484E-9863-5A0D100E9984}" type="presParOf" srcId="{ECAC9FBF-AAEF-4261-AC8F-54C2CBFE048C}" destId="{3F3E9FC2-9FCC-4972-9DF9-AC054696641E}" srcOrd="2" destOrd="0" presId="urn:microsoft.com/office/officeart/2005/8/layout/radial2"/>
    <dgm:cxn modelId="{17D8605F-7F46-4CF7-9348-876BBB392EBF}" type="presParOf" srcId="{3F3E9FC2-9FCC-4972-9DF9-AC054696641E}" destId="{998CCEAE-37F3-4543-B14E-B8607595E8C5}" srcOrd="0" destOrd="0" presId="urn:microsoft.com/office/officeart/2005/8/layout/radial2"/>
    <dgm:cxn modelId="{34CD5D54-DA0D-4640-8D2F-FB38E63B9A18}" type="presParOf" srcId="{3F3E9FC2-9FCC-4972-9DF9-AC054696641E}" destId="{86045839-B577-49EF-B349-823CCBA37204}" srcOrd="1" destOrd="0" presId="urn:microsoft.com/office/officeart/2005/8/layout/radial2"/>
    <dgm:cxn modelId="{E9ABE146-1546-46E1-9376-EFF35C3EE155}" type="presParOf" srcId="{ECAC9FBF-AAEF-4261-AC8F-54C2CBFE048C}" destId="{DFB004D3-CD6E-47C3-9A75-1BD824633DC7}" srcOrd="3" destOrd="0" presId="urn:microsoft.com/office/officeart/2005/8/layout/radial2"/>
    <dgm:cxn modelId="{FD1E2B9B-C56C-430D-B3A6-7AF7E48951C1}" type="presParOf" srcId="{ECAC9FBF-AAEF-4261-AC8F-54C2CBFE048C}" destId="{0450395F-B16A-429D-A114-D5D8006A1CE1}" srcOrd="4" destOrd="0" presId="urn:microsoft.com/office/officeart/2005/8/layout/radial2"/>
    <dgm:cxn modelId="{5426F207-956C-44C0-A77B-DA5B7A8CD9E6}" type="presParOf" srcId="{0450395F-B16A-429D-A114-D5D8006A1CE1}" destId="{2B4D05AE-98DD-4DC2-97A6-B2D8F46791A7}" srcOrd="0" destOrd="0" presId="urn:microsoft.com/office/officeart/2005/8/layout/radial2"/>
    <dgm:cxn modelId="{1C35CC11-F38C-41FC-A050-F8D84CCB3CE9}" type="presParOf" srcId="{0450395F-B16A-429D-A114-D5D8006A1CE1}" destId="{257C613D-6C86-4E51-A484-5D11E4AF62FB}" srcOrd="1" destOrd="0" presId="urn:microsoft.com/office/officeart/2005/8/layout/radial2"/>
    <dgm:cxn modelId="{E0E71C54-62B5-43A0-A2A5-03FF0FA4F44D}" type="presParOf" srcId="{ECAC9FBF-AAEF-4261-AC8F-54C2CBFE048C}" destId="{2186704B-7EFF-475B-8EBD-0A5E1D792E38}" srcOrd="5" destOrd="0" presId="urn:microsoft.com/office/officeart/2005/8/layout/radial2"/>
    <dgm:cxn modelId="{8DA2F870-211B-448F-B37E-AB21CC5E85A4}" type="presParOf" srcId="{ECAC9FBF-AAEF-4261-AC8F-54C2CBFE048C}" destId="{4019E343-8844-4C10-AF51-727F5665DB0A}" srcOrd="6" destOrd="0" presId="urn:microsoft.com/office/officeart/2005/8/layout/radial2"/>
    <dgm:cxn modelId="{C2C4D7C0-F311-4DB1-B6F7-5F81E9954524}" type="presParOf" srcId="{4019E343-8844-4C10-AF51-727F5665DB0A}" destId="{FF776593-D20B-4F3E-B833-CA0488AA0FBE}" srcOrd="0" destOrd="0" presId="urn:microsoft.com/office/officeart/2005/8/layout/radial2"/>
    <dgm:cxn modelId="{38B456A8-B554-4986-B65A-47AAA5E551CD}" type="presParOf" srcId="{4019E343-8844-4C10-AF51-727F5665DB0A}" destId="{57CBC9F1-3D93-41EC-BAE7-EC0689A4DE4B}" srcOrd="1" destOrd="0" presId="urn:microsoft.com/office/officeart/2005/8/layout/radial2"/>
    <dgm:cxn modelId="{E19A20BB-5249-482D-AD3A-00F90DC94945}" type="presParOf" srcId="{ECAC9FBF-AAEF-4261-AC8F-54C2CBFE048C}" destId="{5C04B4AD-F22B-4889-ABB0-63B4A2B44B62}" srcOrd="7" destOrd="0" presId="urn:microsoft.com/office/officeart/2005/8/layout/radial2"/>
    <dgm:cxn modelId="{781B8E63-7085-45F6-84AA-F2A2FE23CBC0}" type="presParOf" srcId="{ECAC9FBF-AAEF-4261-AC8F-54C2CBFE048C}" destId="{AC527AAF-C34F-47CF-A0C9-AA2D4A77983F}" srcOrd="8" destOrd="0" presId="urn:microsoft.com/office/officeart/2005/8/layout/radial2"/>
    <dgm:cxn modelId="{38F90DB9-2A4C-4578-A68D-F94EFDF2EAA8}" type="presParOf" srcId="{AC527AAF-C34F-47CF-A0C9-AA2D4A77983F}" destId="{06E38102-B5E9-41CE-A55A-6D90E24F97A2}" srcOrd="0" destOrd="0" presId="urn:microsoft.com/office/officeart/2005/8/layout/radial2"/>
    <dgm:cxn modelId="{D65B86A7-FD73-48F5-9B94-478A93D5420B}" type="presParOf" srcId="{AC527AAF-C34F-47CF-A0C9-AA2D4A77983F}" destId="{A46DBFFD-FA59-41E6-BE1E-53BF7220DE48}" srcOrd="1" destOrd="0" presId="urn:microsoft.com/office/officeart/2005/8/layout/radial2"/>
    <dgm:cxn modelId="{3B228E82-7A3D-433A-9B3E-FFF2AF7DC48C}" type="presParOf" srcId="{ECAC9FBF-AAEF-4261-AC8F-54C2CBFE048C}" destId="{BCB9186E-E9F8-4A7D-97FD-6F98BFFCFDEC}" srcOrd="9" destOrd="0" presId="urn:microsoft.com/office/officeart/2005/8/layout/radial2"/>
    <dgm:cxn modelId="{EB726270-E7C2-4D16-A36E-B531D62B2815}" type="presParOf" srcId="{ECAC9FBF-AAEF-4261-AC8F-54C2CBFE048C}" destId="{62355BBB-6E81-42BF-8333-2678CDAD16DF}" srcOrd="10" destOrd="0" presId="urn:microsoft.com/office/officeart/2005/8/layout/radial2"/>
    <dgm:cxn modelId="{52F5DF45-AD85-4F05-BFD4-B62254C36D59}" type="presParOf" srcId="{62355BBB-6E81-42BF-8333-2678CDAD16DF}" destId="{E06A0204-5FAA-45B7-A0A0-F52BDD38A2F1}" srcOrd="0" destOrd="0" presId="urn:microsoft.com/office/officeart/2005/8/layout/radial2"/>
    <dgm:cxn modelId="{CD6FE7A4-6DE4-4825-88FC-E446DE725BD1}" type="presParOf" srcId="{62355BBB-6E81-42BF-8333-2678CDAD16DF}" destId="{3146C559-A811-477E-BBCE-572E71B25834}" srcOrd="1" destOrd="0" presId="urn:microsoft.com/office/officeart/2005/8/layout/radial2"/>
    <dgm:cxn modelId="{D85DFFFC-D830-494C-B01F-257BA45907B4}" type="presParOf" srcId="{ECAC9FBF-AAEF-4261-AC8F-54C2CBFE048C}" destId="{07842AA3-5A87-4B78-9396-A398E65D68B6}" srcOrd="11" destOrd="0" presId="urn:microsoft.com/office/officeart/2005/8/layout/radial2"/>
    <dgm:cxn modelId="{A9571B60-5620-49F9-8A4D-FA7436C2CF48}" type="presParOf" srcId="{ECAC9FBF-AAEF-4261-AC8F-54C2CBFE048C}" destId="{A016CB04-C9D5-4E46-8481-8B62CD1622E3}" srcOrd="12" destOrd="0" presId="urn:microsoft.com/office/officeart/2005/8/layout/radial2"/>
    <dgm:cxn modelId="{DD1DC7F4-B825-4571-8371-5B1DF19EF13E}" type="presParOf" srcId="{A016CB04-C9D5-4E46-8481-8B62CD1622E3}" destId="{29B2DFB1-EDED-47E6-A631-8015C0257035}" srcOrd="0" destOrd="0" presId="urn:microsoft.com/office/officeart/2005/8/layout/radial2"/>
    <dgm:cxn modelId="{90731CC5-6798-4687-A3DC-BB748397E1A4}" type="presParOf" srcId="{A016CB04-C9D5-4E46-8481-8B62CD1622E3}" destId="{1AE0A39D-732D-43B2-A6D0-20D913AD7DEC}" srcOrd="1" destOrd="0" presId="urn:microsoft.com/office/officeart/2005/8/layout/radial2"/>
    <dgm:cxn modelId="{5DA2B2B3-8D6B-4DAF-A202-44134322F530}" type="presParOf" srcId="{ECAC9FBF-AAEF-4261-AC8F-54C2CBFE048C}" destId="{A3575EC2-EEFC-4D2D-BA0D-D7AF1B316C27}" srcOrd="13" destOrd="0" presId="urn:microsoft.com/office/officeart/2005/8/layout/radial2"/>
    <dgm:cxn modelId="{6B52ED31-20B0-4B0A-8B22-3AC101E32E77}" type="presParOf" srcId="{ECAC9FBF-AAEF-4261-AC8F-54C2CBFE048C}" destId="{8DD3C3AB-F2D9-4F3F-BBE0-9E25D31E47A4}" srcOrd="14" destOrd="0" presId="urn:microsoft.com/office/officeart/2005/8/layout/radial2"/>
    <dgm:cxn modelId="{B3D4F8EF-46E5-4814-AE33-034D4DE1AC23}" type="presParOf" srcId="{8DD3C3AB-F2D9-4F3F-BBE0-9E25D31E47A4}" destId="{09444A14-0293-44BB-AC5A-2F30DC567B09}" srcOrd="0" destOrd="0" presId="urn:microsoft.com/office/officeart/2005/8/layout/radial2"/>
    <dgm:cxn modelId="{38C14B6F-C9D9-403D-9B78-2FBF048D1631}" type="presParOf" srcId="{8DD3C3AB-F2D9-4F3F-BBE0-9E25D31E47A4}" destId="{C19263AF-6C01-4009-8F2A-DCC0E10244D3}" srcOrd="1" destOrd="0" presId="urn:microsoft.com/office/officeart/2005/8/layout/radial2"/>
    <dgm:cxn modelId="{28F79C11-A3FA-496D-94A2-687DFDBA7AC1}" type="presParOf" srcId="{ECAC9FBF-AAEF-4261-AC8F-54C2CBFE048C}" destId="{A5904EAE-05CB-4CA7-A767-7DFA13616E5B}" srcOrd="15" destOrd="0" presId="urn:microsoft.com/office/officeart/2005/8/layout/radial2"/>
    <dgm:cxn modelId="{ABDE3509-1D15-4844-98A6-2E35505855CB}" type="presParOf" srcId="{ECAC9FBF-AAEF-4261-AC8F-54C2CBFE048C}" destId="{950DD975-78FF-4D10-BCA0-0F6D4B4C6898}" srcOrd="16" destOrd="0" presId="urn:microsoft.com/office/officeart/2005/8/layout/radial2"/>
    <dgm:cxn modelId="{0779B7F7-8F9F-4361-AB7F-C87F6E2BE10B}" type="presParOf" srcId="{950DD975-78FF-4D10-BCA0-0F6D4B4C6898}" destId="{6400A2C2-597F-4332-A6A7-18F36B2F8710}" srcOrd="0" destOrd="0" presId="urn:microsoft.com/office/officeart/2005/8/layout/radial2"/>
    <dgm:cxn modelId="{F5F3E6A9-D02E-49D9-B543-717283E3C02F}" type="presParOf" srcId="{950DD975-78FF-4D10-BCA0-0F6D4B4C6898}" destId="{4BD46FB2-CBA3-42B0-9F1B-58077E755FE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A0948-4EBA-49FA-BDE2-26783AD1844C}">
      <dsp:nvSpPr>
        <dsp:cNvPr id="0" name=""/>
        <dsp:cNvSpPr/>
      </dsp:nvSpPr>
      <dsp:spPr>
        <a:xfrm>
          <a:off x="0" y="73483"/>
          <a:ext cx="6286872" cy="177489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Психология публичного выступления</a:t>
          </a:r>
          <a:endParaRPr lang="ru-RU" sz="3700" kern="1200" dirty="0"/>
        </a:p>
      </dsp:txBody>
      <dsp:txXfrm>
        <a:off x="86643" y="160126"/>
        <a:ext cx="6113586" cy="1601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04EAE-05CB-4CA7-A767-7DFA13616E5B}">
      <dsp:nvSpPr>
        <dsp:cNvPr id="0" name=""/>
        <dsp:cNvSpPr/>
      </dsp:nvSpPr>
      <dsp:spPr>
        <a:xfrm rot="1538867">
          <a:off x="2227260" y="3173164"/>
          <a:ext cx="3654382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654382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75EC2-EEFC-4D2D-BA0D-D7AF1B316C27}">
      <dsp:nvSpPr>
        <dsp:cNvPr id="0" name=""/>
        <dsp:cNvSpPr/>
      </dsp:nvSpPr>
      <dsp:spPr>
        <a:xfrm rot="903654">
          <a:off x="2340423" y="2832085"/>
          <a:ext cx="3893265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893265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42AA3-5A87-4B78-9396-A398E65D68B6}">
      <dsp:nvSpPr>
        <dsp:cNvPr id="0" name=""/>
        <dsp:cNvSpPr/>
      </dsp:nvSpPr>
      <dsp:spPr>
        <a:xfrm rot="433919">
          <a:off x="2395913" y="2468537"/>
          <a:ext cx="2860061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2860061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9186E-E9F8-4A7D-97FD-6F98BFFCFDEC}">
      <dsp:nvSpPr>
        <dsp:cNvPr id="0" name=""/>
        <dsp:cNvSpPr/>
      </dsp:nvSpPr>
      <dsp:spPr>
        <a:xfrm rot="21470638">
          <a:off x="2406489" y="2202265"/>
          <a:ext cx="2263139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2263139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4B4AD-F22B-4889-ABB0-63B4A2B44B62}">
      <dsp:nvSpPr>
        <dsp:cNvPr id="0" name=""/>
        <dsp:cNvSpPr/>
      </dsp:nvSpPr>
      <dsp:spPr>
        <a:xfrm rot="20897638">
          <a:off x="2375019" y="1885023"/>
          <a:ext cx="3103180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103180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6704B-7EFF-475B-8EBD-0A5E1D792E38}">
      <dsp:nvSpPr>
        <dsp:cNvPr id="0" name=""/>
        <dsp:cNvSpPr/>
      </dsp:nvSpPr>
      <dsp:spPr>
        <a:xfrm rot="2612271">
          <a:off x="2174262" y="3090601"/>
          <a:ext cx="1694251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694251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004D3-CD6E-47C3-9A75-1BD824633DC7}">
      <dsp:nvSpPr>
        <dsp:cNvPr id="0" name=""/>
        <dsp:cNvSpPr/>
      </dsp:nvSpPr>
      <dsp:spPr>
        <a:xfrm rot="20099145">
          <a:off x="2251274" y="1427635"/>
          <a:ext cx="3326661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3326661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CD03E-A62C-4A66-BE67-44970B301A5D}">
      <dsp:nvSpPr>
        <dsp:cNvPr id="0" name=""/>
        <dsp:cNvSpPr/>
      </dsp:nvSpPr>
      <dsp:spPr>
        <a:xfrm rot="17677357">
          <a:off x="1791143" y="1253288"/>
          <a:ext cx="1619417" cy="16303"/>
        </a:xfrm>
        <a:custGeom>
          <a:avLst/>
          <a:gdLst/>
          <a:ahLst/>
          <a:cxnLst/>
          <a:rect l="0" t="0" r="0" b="0"/>
          <a:pathLst>
            <a:path>
              <a:moveTo>
                <a:pt x="0" y="8151"/>
              </a:moveTo>
              <a:lnTo>
                <a:pt x="1619417" y="81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3027B-0E97-4547-B4C0-01CDD6558629}">
      <dsp:nvSpPr>
        <dsp:cNvPr id="0" name=""/>
        <dsp:cNvSpPr/>
      </dsp:nvSpPr>
      <dsp:spPr>
        <a:xfrm>
          <a:off x="126008" y="792088"/>
          <a:ext cx="3439298" cy="30857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8CCEAE-37F3-4543-B14E-B8607595E8C5}">
      <dsp:nvSpPr>
        <dsp:cNvPr id="0" name=""/>
        <dsp:cNvSpPr/>
      </dsp:nvSpPr>
      <dsp:spPr>
        <a:xfrm>
          <a:off x="2199203" y="72010"/>
          <a:ext cx="1684996" cy="455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плачь</a:t>
          </a:r>
          <a:endParaRPr lang="ru-RU" sz="1400" kern="1200" dirty="0"/>
        </a:p>
      </dsp:txBody>
      <dsp:txXfrm>
        <a:off x="2445965" y="138653"/>
        <a:ext cx="1191472" cy="321784"/>
      </dsp:txXfrm>
    </dsp:sp>
    <dsp:sp modelId="{2B4D05AE-98DD-4DC2-97A6-B2D8F46791A7}">
      <dsp:nvSpPr>
        <dsp:cNvPr id="0" name=""/>
        <dsp:cNvSpPr/>
      </dsp:nvSpPr>
      <dsp:spPr>
        <a:xfrm>
          <a:off x="3870428" y="288032"/>
          <a:ext cx="4042223" cy="4505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истероидная</a:t>
          </a:r>
          <a:r>
            <a:rPr lang="ru-RU" sz="1400" kern="1200" dirty="0" smtClean="0"/>
            <a:t> реакция</a:t>
          </a:r>
          <a:endParaRPr lang="ru-RU" sz="1400" kern="1200" dirty="0"/>
        </a:p>
      </dsp:txBody>
      <dsp:txXfrm>
        <a:off x="4462398" y="354020"/>
        <a:ext cx="2858283" cy="318616"/>
      </dsp:txXfrm>
    </dsp:sp>
    <dsp:sp modelId="{FF776593-D20B-4F3E-B833-CA0488AA0FBE}">
      <dsp:nvSpPr>
        <dsp:cNvPr id="0" name=""/>
        <dsp:cNvSpPr/>
      </dsp:nvSpPr>
      <dsp:spPr>
        <a:xfrm>
          <a:off x="3078339" y="3672410"/>
          <a:ext cx="1572426" cy="455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агрессии</a:t>
          </a:r>
          <a:endParaRPr lang="ru-RU" sz="1400" kern="1200" dirty="0"/>
        </a:p>
      </dsp:txBody>
      <dsp:txXfrm>
        <a:off x="3308615" y="3739053"/>
        <a:ext cx="1111874" cy="321784"/>
      </dsp:txXfrm>
    </dsp:sp>
    <dsp:sp modelId="{06E38102-B5E9-41CE-A55A-6D90E24F97A2}">
      <dsp:nvSpPr>
        <dsp:cNvPr id="0" name=""/>
        <dsp:cNvSpPr/>
      </dsp:nvSpPr>
      <dsp:spPr>
        <a:xfrm>
          <a:off x="4436299" y="1152127"/>
          <a:ext cx="3937316" cy="455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психомоторное возбуждении</a:t>
          </a:r>
          <a:endParaRPr lang="ru-RU" sz="1400" kern="1200" dirty="0"/>
        </a:p>
      </dsp:txBody>
      <dsp:txXfrm>
        <a:off x="5012906" y="1218770"/>
        <a:ext cx="2784102" cy="321784"/>
      </dsp:txXfrm>
    </dsp:sp>
    <dsp:sp modelId="{E06A0204-5FAA-45B7-A0A0-F52BDD38A2F1}">
      <dsp:nvSpPr>
        <dsp:cNvPr id="0" name=""/>
        <dsp:cNvSpPr/>
      </dsp:nvSpPr>
      <dsp:spPr>
        <a:xfrm>
          <a:off x="4581917" y="1872209"/>
          <a:ext cx="3791698" cy="455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нервной дрожь</a:t>
          </a:r>
          <a:endParaRPr lang="ru-RU" sz="1600" kern="1200" dirty="0"/>
        </a:p>
      </dsp:txBody>
      <dsp:txXfrm>
        <a:off x="5137198" y="1938852"/>
        <a:ext cx="2681136" cy="321784"/>
      </dsp:txXfrm>
    </dsp:sp>
    <dsp:sp modelId="{29B2DFB1-EDED-47E6-A631-8015C0257035}">
      <dsp:nvSpPr>
        <dsp:cNvPr id="0" name=""/>
        <dsp:cNvSpPr/>
      </dsp:nvSpPr>
      <dsp:spPr>
        <a:xfrm>
          <a:off x="4686369" y="2592288"/>
          <a:ext cx="3687246" cy="455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апатия</a:t>
          </a:r>
          <a:endParaRPr lang="ru-RU" sz="1600" kern="1200" dirty="0"/>
        </a:p>
      </dsp:txBody>
      <dsp:txXfrm>
        <a:off x="5226354" y="2658931"/>
        <a:ext cx="2607276" cy="321784"/>
      </dsp:txXfrm>
    </dsp:sp>
    <dsp:sp modelId="{09444A14-0293-44BB-AC5A-2F30DC567B09}">
      <dsp:nvSpPr>
        <dsp:cNvPr id="0" name=""/>
        <dsp:cNvSpPr/>
      </dsp:nvSpPr>
      <dsp:spPr>
        <a:xfrm>
          <a:off x="5511572" y="3312368"/>
          <a:ext cx="2751230" cy="455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ступор</a:t>
          </a:r>
          <a:endParaRPr lang="ru-RU" sz="1600" kern="1200" dirty="0"/>
        </a:p>
      </dsp:txBody>
      <dsp:txXfrm>
        <a:off x="5914480" y="3379011"/>
        <a:ext cx="1945414" cy="321784"/>
      </dsp:txXfrm>
    </dsp:sp>
    <dsp:sp modelId="{6400A2C2-597F-4332-A6A7-18F36B2F8710}">
      <dsp:nvSpPr>
        <dsp:cNvPr id="0" name=""/>
        <dsp:cNvSpPr/>
      </dsp:nvSpPr>
      <dsp:spPr>
        <a:xfrm>
          <a:off x="4734523" y="3960438"/>
          <a:ext cx="2832988" cy="4550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страх</a:t>
          </a:r>
          <a:endParaRPr lang="ru-RU" sz="1600" kern="1200" dirty="0"/>
        </a:p>
      </dsp:txBody>
      <dsp:txXfrm>
        <a:off x="5149404" y="4027081"/>
        <a:ext cx="2003226" cy="32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1FB7-7EDA-49C2-8FE1-BA091989A110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B7ABA-076A-447A-84A3-57A89DAE4E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8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47D0D3-A578-427F-9D00-6011C485884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B25997-75DF-41EC-95AA-85CD9AD016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980728"/>
          <a:ext cx="62868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429000"/>
            <a:ext cx="5169024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/>
              <a:t>Психологическое сопровождение конкурса «Педагог-года 2021»,</a:t>
            </a:r>
          </a:p>
          <a:p>
            <a:pPr algn="ctr">
              <a:lnSpc>
                <a:spcPct val="120000"/>
              </a:lnSpc>
            </a:pPr>
            <a:r>
              <a:rPr lang="ru-RU" dirty="0" smtClean="0"/>
              <a:t>педагог-психолог </a:t>
            </a:r>
          </a:p>
          <a:p>
            <a:pPr algn="ctr">
              <a:lnSpc>
                <a:spcPct val="120000"/>
              </a:lnSpc>
            </a:pPr>
            <a:r>
              <a:rPr lang="ru-RU" sz="3800" b="1" dirty="0" smtClean="0"/>
              <a:t>Лариса </a:t>
            </a:r>
            <a:r>
              <a:rPr lang="ru-RU" sz="3800" b="1" dirty="0" err="1" smtClean="0"/>
              <a:t>Мавлетяновна</a:t>
            </a:r>
            <a:endParaRPr lang="ru-RU" sz="3800" b="1" dirty="0" smtClean="0"/>
          </a:p>
          <a:p>
            <a:pPr algn="ctr">
              <a:lnSpc>
                <a:spcPct val="120000"/>
              </a:lnSpc>
            </a:pPr>
            <a:r>
              <a:rPr lang="ru-RU" dirty="0" err="1" smtClean="0"/>
              <a:t>Махмутшина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Контакт с аудиторией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eye_contac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7356"/>
            <a:ext cx="6552728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Онлайн-трансляция:</a:t>
            </a:r>
            <a:br>
              <a:rPr lang="ru-RU" dirty="0" smtClean="0"/>
            </a:br>
            <a:r>
              <a:rPr lang="ru-RU" dirty="0" smtClean="0"/>
              <a:t>чек-лист для успешного спикера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3000" contras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1138"/>
            <a:ext cx="8136904" cy="526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65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132856"/>
          <a:ext cx="83736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Перед выступлением бывают стрессовые реакции и мы готовы будем вам экстренно помочь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420888"/>
            <a:ext cx="7499176" cy="279431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8000" dirty="0" smtClean="0">
                <a:solidFill>
                  <a:srgbClr val="C00000"/>
                </a:solidFill>
              </a:rPr>
              <a:t>89129342825</a:t>
            </a:r>
          </a:p>
          <a:p>
            <a:pPr marL="109728" indent="0">
              <a:buNone/>
            </a:pP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Махмутшина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Лариса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Мавлетяновна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6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rrors-public-speak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286676" cy="48532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Секреты успешного выступления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76530" cy="5176854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ЗАПЕЧАТЛЕНИЕ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"впечатывание" образа человека в сознание публики 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Внешний </a:t>
            </a:r>
            <a:r>
              <a:rPr lang="ru-RU" b="1" dirty="0" smtClean="0">
                <a:solidFill>
                  <a:srgbClr val="0070C0"/>
                </a:solidFill>
              </a:rPr>
              <a:t>вид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81056" cy="657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 Импринтинг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://st39.stblizko.ru/images/product/119/879/67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960440" cy="3025528"/>
          </a:xfrm>
          <a:prstGeom prst="rect">
            <a:avLst/>
          </a:prstGeom>
          <a:noFill/>
        </p:spPr>
      </p:pic>
      <p:pic>
        <p:nvPicPr>
          <p:cNvPr id="13314" name="Picture 2" descr="500px Photo ID: 909874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928933"/>
            <a:ext cx="4714908" cy="3122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242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21" y="836712"/>
            <a:ext cx="1296401" cy="129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Одежда – или Встречаем по одёжке…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644"/>
            <a:ext cx="3456384" cy="342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19" y="1116186"/>
            <a:ext cx="439248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04" y="4509120"/>
            <a:ext cx="4056378" cy="222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76" y="4597050"/>
            <a:ext cx="2847975" cy="198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2"/>
            <a:ext cx="8358246" cy="52864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Ваша мимика и жесты дают человеку куда больше впечатлений, чем все, что вы произносите. </a:t>
            </a:r>
          </a:p>
          <a:p>
            <a:r>
              <a:rPr lang="ru-RU" dirty="0" smtClean="0"/>
              <a:t>Жестами вы сконцентрируете внимание на важности информации. 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жестикулировании</a:t>
            </a:r>
            <a:r>
              <a:rPr lang="ru-RU" dirty="0" smtClean="0"/>
              <a:t> существует три правила: </a:t>
            </a:r>
          </a:p>
          <a:p>
            <a:r>
              <a:rPr lang="ru-RU" dirty="0" smtClean="0"/>
              <a:t>первое — </a:t>
            </a:r>
            <a:r>
              <a:rPr lang="ru-RU" dirty="0" smtClean="0"/>
              <a:t>не </a:t>
            </a:r>
            <a:r>
              <a:rPr lang="ru-RU" dirty="0" smtClean="0"/>
              <a:t>прячьте </a:t>
            </a:r>
            <a:r>
              <a:rPr lang="ru-RU" dirty="0" smtClean="0"/>
              <a:t>руки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третье — не занимайте их посторонними предметами. 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Руки — это помощники, которые всегда должны быть свободными и готовыми объединиться в единое целое с вашими мыслями.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Мимика и Жесты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362216" cy="774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Разминка для губ, языка, челюсти.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504" y="1052736"/>
            <a:ext cx="4536504" cy="5662982"/>
          </a:xfrm>
        </p:spPr>
        <p:txBody>
          <a:bodyPr>
            <a:normAutofit fontScale="92500" lnSpcReduction="10000"/>
          </a:bodyPr>
          <a:lstStyle/>
          <a:p>
            <a:pPr marL="109728" indent="0" fontAlgn="base">
              <a:buNone/>
            </a:pPr>
            <a:endParaRPr lang="ru-RU" sz="1600" i="1" dirty="0" smtClean="0"/>
          </a:p>
          <a:p>
            <a:pPr fontAlgn="base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убы в трубочку. Вверх-вниз.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Влево-вправо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По кругу. Несколько раз…</a:t>
            </a:r>
          </a:p>
          <a:p>
            <a:pPr fontAlgn="base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Язык покусать сбоку зубами.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Слева-Справа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Несколько раз.</a:t>
            </a:r>
          </a:p>
          <a:p>
            <a:pPr fontAlgn="base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Языком под губами совершить несколько вращательных движения влево и вправо (язык между губами и зубами).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Супер-упражнение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! Но в нем важно не переутомлять язык!</a:t>
            </a:r>
          </a:p>
          <a:p>
            <a:pPr fontAlgn="base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Челюсть падает вниз. Совершаем движения челюстью влево вправо. Вперед-назад. Пофыркайте как лошади. "Тпру"…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Это упражнение делаем последним в этой серии, чтобы снять напряжение.</a:t>
            </a:r>
          </a:p>
          <a:p>
            <a:pPr fontAlgn="base"/>
            <a:endParaRPr lang="ru-RU" sz="1600" i="1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320480" cy="472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2400" i="1" dirty="0" smtClean="0"/>
              <a:t>Втягивание и раздувание щёк поочерёдно</a:t>
            </a:r>
          </a:p>
          <a:p>
            <a:pPr fontAlgn="base"/>
            <a:r>
              <a:rPr lang="ru-RU" sz="2400" i="1" dirty="0" smtClean="0"/>
              <a:t>Перегонка воздуха из одной щеки сначала в другую щёку, затем под нижнюю губу, затем под верхнюю губу</a:t>
            </a:r>
          </a:p>
          <a:p>
            <a:pPr fontAlgn="base"/>
            <a:r>
              <a:rPr lang="ru-RU" sz="2400" i="1" dirty="0" smtClean="0"/>
              <a:t>Напряжение щёк и губ с попыткой выталкивания из ротовой полости воздуха</a:t>
            </a:r>
          </a:p>
          <a:p>
            <a:pPr fontAlgn="base"/>
            <a:r>
              <a:rPr lang="ru-RU" sz="2400" i="1" dirty="0" smtClean="0"/>
              <a:t>Втягивание щёк и одновременное </a:t>
            </a:r>
          </a:p>
          <a:p>
            <a:pPr marL="109728" indent="0" fontAlgn="base">
              <a:buNone/>
            </a:pPr>
            <a:r>
              <a:rPr lang="ru-RU" sz="2400" i="1" dirty="0" smtClean="0"/>
              <a:t>смыкание и размыкание губ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Гимнастика для щёк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oduvancik_tolstie_ct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286256"/>
            <a:ext cx="3011093" cy="2408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Чтобы ваше выступление было живым, нужно чтобы ваше лицо тоже было живое!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</a:rPr>
              <a:t>Разминка для лица и мимики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4" name="Рисунок 3" descr="2016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286124"/>
            <a:ext cx="4152912" cy="3114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71462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Лучшее упражнение здесь — это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покорчить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самые разные рожицы! Где-то около минуты! Но по полной программе, чтобы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Фреди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Крюгер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вас испугался, если бы увидел :-)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00240"/>
            <a:ext cx="4572032" cy="285752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Берете в зубы ручку и произносите какую-либо фразу, слов на 10-15. Потом вынимаете ручку, и произносите ту же самую фразу. </a:t>
            </a:r>
          </a:p>
          <a:p>
            <a:pPr fontAlgn="base"/>
            <a:r>
              <a:rPr lang="ru-RU" dirty="0" smtClean="0"/>
              <a:t>Потом работаете с новой фразой… (чтобы не думать над текстом, можно взять любое стихотворение).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4929222" cy="98903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2">
                    <a:lumMod val="75000"/>
                  </a:schemeClr>
                </a:solidFill>
              </a:rPr>
              <a:t>Разминка для улучшения артикуляции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14113877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3485498" cy="2616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5000636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Что называется — почувствуйте разницу! Челюсть, язык, губы, дорвавшись до свободы, начинают работать не шаляй-валяй, как обычно, а очень точно и аккуратно!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698</TotalTime>
  <Words>340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Презентация PowerPoint</vt:lpstr>
      <vt:lpstr>Секреты успешного выступления</vt:lpstr>
      <vt:lpstr>  Импринтинг  </vt:lpstr>
      <vt:lpstr>Одежда – или Встречаем по одёжке… </vt:lpstr>
      <vt:lpstr>Мимика и Жесты</vt:lpstr>
      <vt:lpstr>Разминка для губ, языка, челюсти. </vt:lpstr>
      <vt:lpstr>Гимнастика для щёк </vt:lpstr>
      <vt:lpstr>Разминка для лица и мимики.</vt:lpstr>
      <vt:lpstr>Разминка для улучшения артикуляции</vt:lpstr>
      <vt:lpstr>Контакт с аудиторией</vt:lpstr>
      <vt:lpstr>Онлайн-трансляция: чек-лист для успешного спикера</vt:lpstr>
      <vt:lpstr>Перед выступлением бывают стрессовые реакции и мы готовы будем вам экстренно помочь</vt:lpstr>
      <vt:lpstr>Махмутшина  Лариса Мавлетяновна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публичного выступления</dc:title>
  <dc:creator>User</dc:creator>
  <cp:lastModifiedBy>Лариса</cp:lastModifiedBy>
  <cp:revision>59</cp:revision>
  <dcterms:created xsi:type="dcterms:W3CDTF">2017-12-08T04:05:03Z</dcterms:created>
  <dcterms:modified xsi:type="dcterms:W3CDTF">2020-11-20T09:32:07Z</dcterms:modified>
</cp:coreProperties>
</file>